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41" r:id="rId3"/>
    <p:sldId id="1017" r:id="rId4"/>
    <p:sldId id="1027" r:id="rId5"/>
    <p:sldId id="1015" r:id="rId6"/>
    <p:sldId id="1020" r:id="rId7"/>
    <p:sldId id="1030" r:id="rId8"/>
    <p:sldId id="1016" r:id="rId9"/>
    <p:sldId id="1023" r:id="rId10"/>
    <p:sldId id="1035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果果" initials="果果" lastIdx="1" clrIdx="0">
    <p:extLst>
      <p:ext uri="{19B8F6BF-5375-455C-9EA6-DF929625EA0E}">
        <p15:presenceInfo xmlns:p15="http://schemas.microsoft.com/office/powerpoint/2012/main" userId="果果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9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Review Module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888500"/>
          </a:xfrm>
        </p:spPr>
        <p:txBody>
          <a:bodyPr/>
          <a:lstStyle/>
          <a:p>
            <a:pPr hangingPunct="0">
              <a:tabLst>
                <a:tab pos="4230688" algn="l"/>
                <a:tab pos="5383213" algn="l"/>
                <a:tab pos="8428038" algn="l"/>
                <a:tab pos="86090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places is Lily going to visit?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5383213" algn="l"/>
                <a:tab pos="8428038" algn="l"/>
                <a:tab pos="86090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tabLst>
                <a:tab pos="4230688" algn="l"/>
                <a:tab pos="5383213" algn="l"/>
                <a:tab pos="8428038" algn="l"/>
                <a:tab pos="86090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they go to Beijing?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5383213" algn="l"/>
                <a:tab pos="8428038" algn="l"/>
                <a:tab pos="86090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By car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By plane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By train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tabLst>
                <a:tab pos="4230688" algn="l"/>
                <a:tab pos="5383213" algn="l"/>
                <a:tab pos="8428038" algn="l"/>
                <a:tab pos="86090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Lily like?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5383213" algn="l"/>
                <a:tab pos="8428038" algn="l"/>
                <a:tab pos="86090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American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Chinese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French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01E3AE-A271-DBD3-D8FC-258AF9FC2BE0}"/>
              </a:ext>
            </a:extLst>
          </p:cNvPr>
          <p:cNvSpPr txBox="1"/>
          <p:nvPr/>
        </p:nvSpPr>
        <p:spPr>
          <a:xfrm>
            <a:off x="955743" y="1244555"/>
            <a:ext cx="4589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47095E8-DFBE-B880-1FBE-66FB7760856C}"/>
              </a:ext>
            </a:extLst>
          </p:cNvPr>
          <p:cNvSpPr txBox="1"/>
          <p:nvPr/>
        </p:nvSpPr>
        <p:spPr>
          <a:xfrm>
            <a:off x="973673" y="2510308"/>
            <a:ext cx="369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D6DBA76-0DC9-1D22-5926-3C63A8FBB640}"/>
              </a:ext>
            </a:extLst>
          </p:cNvPr>
          <p:cNvSpPr txBox="1"/>
          <p:nvPr/>
        </p:nvSpPr>
        <p:spPr>
          <a:xfrm>
            <a:off x="973673" y="3788164"/>
            <a:ext cx="369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D4A27-1703-4E47-7956-EBF2055B8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E3075992-F743-309F-2BC2-4141B1922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5118"/>
            <a:ext cx="10558888" cy="782301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B31914C-39FC-4086-F94F-9133DD666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27482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sometimes read English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sing English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draw pictures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never ride a bicycle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27EC8662-B635-810B-8736-E0CE9980EFD5}"/>
              </a:ext>
            </a:extLst>
          </p:cNvPr>
          <p:cNvSpPr txBox="1">
            <a:spLocks/>
          </p:cNvSpPr>
          <p:nvPr/>
        </p:nvSpPr>
        <p:spPr bwMode="auto">
          <a:xfrm>
            <a:off x="6527254" y="2580191"/>
            <a:ext cx="52565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I always draw pictures.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22A2D6B-6BAA-7CE6-367C-CC8DE3F6293D}"/>
              </a:ext>
            </a:extLst>
          </p:cNvPr>
          <p:cNvSpPr txBox="1"/>
          <p:nvPr/>
        </p:nvSpPr>
        <p:spPr>
          <a:xfrm>
            <a:off x="1017806" y="2682544"/>
            <a:ext cx="396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482712C-120B-2980-0A94-D90E9B245259}"/>
              </a:ext>
            </a:extLst>
          </p:cNvPr>
          <p:cNvSpPr txBox="1"/>
          <p:nvPr/>
        </p:nvSpPr>
        <p:spPr>
          <a:xfrm>
            <a:off x="1017806" y="3318855"/>
            <a:ext cx="396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D06D997-BC17-5E12-B0F0-B490EF9411BF}"/>
              </a:ext>
            </a:extLst>
          </p:cNvPr>
          <p:cNvSpPr txBox="1"/>
          <p:nvPr/>
        </p:nvSpPr>
        <p:spPr>
          <a:xfrm>
            <a:off x="1012149" y="3967306"/>
            <a:ext cx="396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728D854-CEE7-5911-029C-CD8091D336D0}"/>
              </a:ext>
            </a:extLst>
          </p:cNvPr>
          <p:cNvSpPr txBox="1"/>
          <p:nvPr/>
        </p:nvSpPr>
        <p:spPr>
          <a:xfrm>
            <a:off x="1008161" y="4606965"/>
            <a:ext cx="396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31396" y="4428486"/>
            <a:ext cx="38330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4. I never ride a bicycle.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27254" y="3829108"/>
            <a:ext cx="547451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3. I sometimes read English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books.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27254" y="3179235"/>
            <a:ext cx="452559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2. I often sing English songs.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4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  <p:bldP spid="3" grpId="0"/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644"/>
            <a:ext cx="11485848" cy="5517921"/>
          </a:xfrm>
        </p:spPr>
        <p:txBody>
          <a:bodyPr/>
          <a:lstStyle/>
          <a:p>
            <a:pPr hangingPunct="0">
              <a:tabLst>
                <a:tab pos="4308475" algn="l"/>
                <a:tab pos="9240838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读一读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  <a:tabLst>
                <a:tab pos="4308475" algn="l"/>
                <a:tab pos="9240838" algn="l"/>
              </a:tabLst>
            </a:pP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play the piano	a.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向右转</a:t>
            </a:r>
          </a:p>
          <a:p>
            <a:pPr>
              <a:lnSpc>
                <a:spcPct val="250000"/>
              </a:lnSpc>
              <a:tabLst>
                <a:tab pos="4308475" algn="l"/>
                <a:tab pos="9240838" algn="l"/>
              </a:tabLst>
            </a:pP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clean the blackboard	b.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玩电脑游戏</a:t>
            </a:r>
          </a:p>
          <a:p>
            <a:pPr>
              <a:lnSpc>
                <a:spcPct val="250000"/>
              </a:lnSpc>
              <a:tabLst>
                <a:tab pos="4308475" algn="l"/>
                <a:tab pos="9240838" algn="l"/>
              </a:tabLst>
            </a:pP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turn right	c.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擦黑板</a:t>
            </a:r>
          </a:p>
          <a:p>
            <a:pPr>
              <a:lnSpc>
                <a:spcPct val="250000"/>
              </a:lnSpc>
              <a:tabLst>
                <a:tab pos="4308475" algn="l"/>
                <a:tab pos="9240838" algn="l"/>
              </a:tabLst>
            </a:pP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stand in line	d.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排队</a:t>
            </a:r>
          </a:p>
          <a:p>
            <a:pPr>
              <a:lnSpc>
                <a:spcPct val="250000"/>
              </a:lnSpc>
              <a:tabLst>
                <a:tab pos="4308475" algn="l"/>
                <a:tab pos="9240838" algn="l"/>
              </a:tabLst>
            </a:pP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play computer games	e.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弹钢琴</a:t>
            </a:r>
          </a:p>
        </p:txBody>
      </p:sp>
      <p:pic>
        <p:nvPicPr>
          <p:cNvPr id="6" name="er182.jpg" descr="id:2147495460;FounderCES">
            <a:extLst>
              <a:ext uri="{FF2B5EF4-FFF2-40B4-BE49-F238E27FC236}">
                <a16:creationId xmlns:a16="http://schemas.microsoft.com/office/drawing/2014/main" id="{C0D5144E-413F-9246-7471-55809772E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125" y="1663657"/>
            <a:ext cx="918991" cy="889102"/>
          </a:xfrm>
          <a:prstGeom prst="rect">
            <a:avLst/>
          </a:prstGeom>
        </p:spPr>
      </p:pic>
      <p:pic>
        <p:nvPicPr>
          <p:cNvPr id="7" name="er183.jpg" descr="id:2147495467;FounderCES">
            <a:extLst>
              <a:ext uri="{FF2B5EF4-FFF2-40B4-BE49-F238E27FC236}">
                <a16:creationId xmlns:a16="http://schemas.microsoft.com/office/drawing/2014/main" id="{4A469BD5-7337-14DF-7B93-72D554D6A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771" y="2624754"/>
            <a:ext cx="1742654" cy="931549"/>
          </a:xfrm>
          <a:prstGeom prst="rect">
            <a:avLst/>
          </a:prstGeom>
        </p:spPr>
      </p:pic>
      <p:pic>
        <p:nvPicPr>
          <p:cNvPr id="8" name="er184.jpg" descr="id:2147495474;FounderCES">
            <a:extLst>
              <a:ext uri="{FF2B5EF4-FFF2-40B4-BE49-F238E27FC236}">
                <a16:creationId xmlns:a16="http://schemas.microsoft.com/office/drawing/2014/main" id="{A8327813-1FF2-F7FA-C987-4E6DE4BC2E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505" y="3652083"/>
            <a:ext cx="867454" cy="882450"/>
          </a:xfrm>
          <a:prstGeom prst="rect">
            <a:avLst/>
          </a:prstGeom>
        </p:spPr>
      </p:pic>
      <p:pic>
        <p:nvPicPr>
          <p:cNvPr id="9" name="er185.jpg" descr="id:2147495481;FounderCES">
            <a:extLst>
              <a:ext uri="{FF2B5EF4-FFF2-40B4-BE49-F238E27FC236}">
                <a16:creationId xmlns:a16="http://schemas.microsoft.com/office/drawing/2014/main" id="{10940D92-8693-7C63-BF37-E40744DF7E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815" y="4646500"/>
            <a:ext cx="1245393" cy="903101"/>
          </a:xfrm>
          <a:prstGeom prst="rect">
            <a:avLst/>
          </a:prstGeom>
        </p:spPr>
      </p:pic>
      <p:pic>
        <p:nvPicPr>
          <p:cNvPr id="10" name="er186.jpg" descr="id:2147495488;FounderCES">
            <a:extLst>
              <a:ext uri="{FF2B5EF4-FFF2-40B4-BE49-F238E27FC236}">
                <a16:creationId xmlns:a16="http://schemas.microsoft.com/office/drawing/2014/main" id="{6A3F7E9C-D8F4-344A-D740-ECB0868C5B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5624" y="5722349"/>
            <a:ext cx="1179751" cy="882450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7043E61F-6C8A-900C-0909-4764A64C8801}"/>
              </a:ext>
            </a:extLst>
          </p:cNvPr>
          <p:cNvCxnSpPr>
            <a:cxnSpLocks/>
          </p:cNvCxnSpPr>
          <p:nvPr/>
        </p:nvCxnSpPr>
        <p:spPr>
          <a:xfrm>
            <a:off x="2278782" y="2204864"/>
            <a:ext cx="2376264" cy="1800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50744CB-63D1-01FC-A930-1C21534E3576}"/>
              </a:ext>
            </a:extLst>
          </p:cNvPr>
          <p:cNvCxnSpPr>
            <a:cxnSpLocks/>
          </p:cNvCxnSpPr>
          <p:nvPr/>
        </p:nvCxnSpPr>
        <p:spPr>
          <a:xfrm flipV="1">
            <a:off x="6455246" y="2276872"/>
            <a:ext cx="3168352" cy="185394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9A6752E7-3B2D-051C-7F33-E718BC288443}"/>
              </a:ext>
            </a:extLst>
          </p:cNvPr>
          <p:cNvCxnSpPr>
            <a:cxnSpLocks/>
          </p:cNvCxnSpPr>
          <p:nvPr/>
        </p:nvCxnSpPr>
        <p:spPr>
          <a:xfrm>
            <a:off x="2615724" y="3247925"/>
            <a:ext cx="2039322" cy="18372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B2FCAD7F-C853-02E4-6D87-6705A4795889}"/>
              </a:ext>
            </a:extLst>
          </p:cNvPr>
          <p:cNvCxnSpPr>
            <a:cxnSpLocks/>
          </p:cNvCxnSpPr>
          <p:nvPr/>
        </p:nvCxnSpPr>
        <p:spPr>
          <a:xfrm>
            <a:off x="6851290" y="5121256"/>
            <a:ext cx="27723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D727AD28-5728-171F-7CFF-4835A317EBB9}"/>
              </a:ext>
            </a:extLst>
          </p:cNvPr>
          <p:cNvCxnSpPr>
            <a:cxnSpLocks/>
          </p:cNvCxnSpPr>
          <p:nvPr/>
        </p:nvCxnSpPr>
        <p:spPr>
          <a:xfrm flipV="1">
            <a:off x="2350790" y="2175993"/>
            <a:ext cx="2448272" cy="203986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B80538DC-FFC2-0D0F-8D30-93BB95289BDB}"/>
              </a:ext>
            </a:extLst>
          </p:cNvPr>
          <p:cNvCxnSpPr>
            <a:cxnSpLocks/>
          </p:cNvCxnSpPr>
          <p:nvPr/>
        </p:nvCxnSpPr>
        <p:spPr>
          <a:xfrm>
            <a:off x="7198425" y="2158637"/>
            <a:ext cx="2425173" cy="386271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273F7595-DB6D-1CA1-BDBC-9F98D3FD6C56}"/>
              </a:ext>
            </a:extLst>
          </p:cNvPr>
          <p:cNvCxnSpPr>
            <a:cxnSpLocks/>
          </p:cNvCxnSpPr>
          <p:nvPr/>
        </p:nvCxnSpPr>
        <p:spPr>
          <a:xfrm>
            <a:off x="2422798" y="5098341"/>
            <a:ext cx="2275956" cy="99081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A95362F9-A600-AAF3-88F6-D744FEBF7519}"/>
              </a:ext>
            </a:extLst>
          </p:cNvPr>
          <p:cNvCxnSpPr>
            <a:cxnSpLocks/>
          </p:cNvCxnSpPr>
          <p:nvPr/>
        </p:nvCxnSpPr>
        <p:spPr>
          <a:xfrm flipV="1">
            <a:off x="8039422" y="3203844"/>
            <a:ext cx="1655933" cy="28853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034A6301-0524-EAB7-2517-BE8A18136094}"/>
              </a:ext>
            </a:extLst>
          </p:cNvPr>
          <p:cNvCxnSpPr>
            <a:cxnSpLocks/>
          </p:cNvCxnSpPr>
          <p:nvPr/>
        </p:nvCxnSpPr>
        <p:spPr>
          <a:xfrm flipV="1">
            <a:off x="2422798" y="3203844"/>
            <a:ext cx="2331885" cy="295318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5FEEA1F3-3F22-CF88-7C40-DA4BFD3EEA15}"/>
              </a:ext>
            </a:extLst>
          </p:cNvPr>
          <p:cNvCxnSpPr>
            <a:cxnSpLocks/>
          </p:cNvCxnSpPr>
          <p:nvPr/>
        </p:nvCxnSpPr>
        <p:spPr>
          <a:xfrm>
            <a:off x="7895406" y="3105721"/>
            <a:ext cx="1728192" cy="9842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89286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选择合适的内容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write/wrote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email in English?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put the books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from/on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some/any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shops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me, I’m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for/from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TV. Can I ask you some questions, please?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ECCE1EB-2B56-783E-9DA3-E9994C0AA3A3}"/>
              </a:ext>
            </a:extLst>
          </p:cNvPr>
          <p:cNvSpPr txBox="1"/>
          <p:nvPr/>
        </p:nvSpPr>
        <p:spPr>
          <a:xfrm>
            <a:off x="2035575" y="1907867"/>
            <a:ext cx="11070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write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9A33D42-A879-4068-0691-9AB962FA71E3}"/>
              </a:ext>
            </a:extLst>
          </p:cNvPr>
          <p:cNvSpPr txBox="1"/>
          <p:nvPr/>
        </p:nvSpPr>
        <p:spPr>
          <a:xfrm>
            <a:off x="3826810" y="2556786"/>
            <a:ext cx="11070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0A9E1D2-C740-8DAF-D617-5253921D306B}"/>
              </a:ext>
            </a:extLst>
          </p:cNvPr>
          <p:cNvSpPr txBox="1"/>
          <p:nvPr/>
        </p:nvSpPr>
        <p:spPr>
          <a:xfrm>
            <a:off x="2683935" y="3119001"/>
            <a:ext cx="11070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any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5F35B78-96BF-61B7-45EA-C6261FF2F917}"/>
              </a:ext>
            </a:extLst>
          </p:cNvPr>
          <p:cNvSpPr txBox="1"/>
          <p:nvPr/>
        </p:nvSpPr>
        <p:spPr>
          <a:xfrm>
            <a:off x="3530101" y="3814313"/>
            <a:ext cx="1008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from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98121"/>
            <a:ext cx="11485848" cy="4539191"/>
          </a:xfrm>
        </p:spPr>
        <p:txBody>
          <a:bodyPr/>
          <a:lstStyle/>
          <a:p>
            <a:pPr hangingPunct="0">
              <a:tabLst>
                <a:tab pos="4230688" algn="l"/>
                <a:tab pos="68151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8151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8151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for	C. 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8151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write to you?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8151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	B.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	C. 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8151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sad?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miss my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8151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What	B. Why	C. How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840470"/>
            <a:ext cx="7222905" cy="76758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554DFCE-F377-5234-59DD-07AD53F64092}"/>
              </a:ext>
            </a:extLst>
          </p:cNvPr>
          <p:cNvSpPr txBox="1"/>
          <p:nvPr/>
        </p:nvSpPr>
        <p:spPr>
          <a:xfrm>
            <a:off x="960165" y="2470594"/>
            <a:ext cx="5985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1094A7D-385A-8E91-0D7E-0250727F0E21}"/>
              </a:ext>
            </a:extLst>
          </p:cNvPr>
          <p:cNvSpPr txBox="1"/>
          <p:nvPr/>
        </p:nvSpPr>
        <p:spPr>
          <a:xfrm>
            <a:off x="968589" y="3741966"/>
            <a:ext cx="5985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E1C79C7-4169-B962-BFE5-B34142E07586}"/>
              </a:ext>
            </a:extLst>
          </p:cNvPr>
          <p:cNvSpPr txBox="1"/>
          <p:nvPr/>
        </p:nvSpPr>
        <p:spPr>
          <a:xfrm>
            <a:off x="968589" y="5025788"/>
            <a:ext cx="5985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892861"/>
          </a:xfrm>
        </p:spPr>
        <p:txBody>
          <a:bodyPr/>
          <a:lstStyle/>
          <a:p>
            <a:pPr hangingPunct="0">
              <a:tabLst>
                <a:tab pos="4230688" algn="l"/>
                <a:tab pos="6542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 name?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5420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	B. /	C. 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542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like singing.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5420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often	B. always	C. never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542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got a stamp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from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5420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	B. with	C. and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9C4751F-2605-591E-7BE7-B862E98B7ED2}"/>
              </a:ext>
            </a:extLst>
          </p:cNvPr>
          <p:cNvSpPr txBox="1"/>
          <p:nvPr/>
        </p:nvSpPr>
        <p:spPr>
          <a:xfrm>
            <a:off x="955743" y="1250830"/>
            <a:ext cx="6660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DCB6869-E74E-DAE5-4BFA-CBA36C5AD25F}"/>
              </a:ext>
            </a:extLst>
          </p:cNvPr>
          <p:cNvSpPr txBox="1"/>
          <p:nvPr/>
        </p:nvSpPr>
        <p:spPr>
          <a:xfrm>
            <a:off x="964708" y="2536299"/>
            <a:ext cx="6660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556B7D2-2739-13DF-ED22-2B870AA40CBD}"/>
              </a:ext>
            </a:extLst>
          </p:cNvPr>
          <p:cNvSpPr txBox="1"/>
          <p:nvPr/>
        </p:nvSpPr>
        <p:spPr>
          <a:xfrm>
            <a:off x="964708" y="3822011"/>
            <a:ext cx="6660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3755D4B-E011-668A-4531-423FA9CE7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206573"/>
              </p:ext>
            </p:extLst>
          </p:nvPr>
        </p:nvGraphicFramePr>
        <p:xfrm>
          <a:off x="478582" y="1385344"/>
          <a:ext cx="11305256" cy="2971800"/>
        </p:xfrm>
        <a:graphic>
          <a:graphicData uri="http://schemas.openxmlformats.org/drawingml/2006/table">
            <a:tbl>
              <a:tblPr firstRow="1" firstCol="1" bandRow="1"/>
              <a:tblGrid>
                <a:gridCol w="2261052">
                  <a:extLst>
                    <a:ext uri="{9D8B030D-6E8A-4147-A177-3AD203B41FA5}">
                      <a16:colId xmlns:a16="http://schemas.microsoft.com/office/drawing/2014/main" val="4284516236"/>
                    </a:ext>
                  </a:extLst>
                </a:gridCol>
                <a:gridCol w="2713261">
                  <a:extLst>
                    <a:ext uri="{9D8B030D-6E8A-4147-A177-3AD203B41FA5}">
                      <a16:colId xmlns:a16="http://schemas.microsoft.com/office/drawing/2014/main" val="2852501691"/>
                    </a:ext>
                  </a:extLst>
                </a:gridCol>
                <a:gridCol w="6330943">
                  <a:extLst>
                    <a:ext uri="{9D8B030D-6E8A-4147-A177-3AD203B41FA5}">
                      <a16:colId xmlns:a16="http://schemas.microsoft.com/office/drawing/2014/main" val="31773960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8798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 films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32551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Jim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 his grandparents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7294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Linda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ride her bicycle to work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1534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Mary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school late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106022"/>
                  </a:ext>
                </a:extLst>
              </a:tr>
            </a:tbl>
          </a:graphicData>
        </a:graphic>
      </p:graphicFrame>
      <p:sp>
        <p:nvSpPr>
          <p:cNvPr id="4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 txBox="1">
            <a:spLocks/>
          </p:cNvSpPr>
          <p:nvPr/>
        </p:nvSpPr>
        <p:spPr bwMode="auto">
          <a:xfrm>
            <a:off x="360854" y="692696"/>
            <a:ext cx="11485848" cy="5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根据表格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仿照例句写句子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sometimes watch films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ea typeface="宋体" panose="02010600030101010101" pitchFamily="2" charset="-122"/>
                <a:cs typeface="Times New Roman" panose="02020603050405020304" pitchFamily="18" charset="0"/>
              </a:rPr>
              <a:t> _____________________________________________________________</a:t>
            </a:r>
            <a:r>
              <a:rPr lang="zh-CN" altLang="zh-CN" sz="2600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600" u="sng" dirty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ea typeface="宋体" panose="02010600030101010101" pitchFamily="2" charset="-122"/>
                <a:cs typeface="Times New Roman" panose="02020603050405020304" pitchFamily="18" charset="0"/>
              </a:rPr>
              <a:t> _____________________________________________________________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ea typeface="宋体" panose="02010600030101010101" pitchFamily="2" charset="-122"/>
                <a:cs typeface="Times New Roman" panose="02020603050405020304" pitchFamily="18" charset="0"/>
              </a:rPr>
              <a:t> _____________________________________________________________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9EA925B-FD82-B6B4-C3F8-D7790040B343}"/>
              </a:ext>
            </a:extLst>
          </p:cNvPr>
          <p:cNvSpPr txBox="1"/>
          <p:nvPr/>
        </p:nvSpPr>
        <p:spPr>
          <a:xfrm>
            <a:off x="836408" y="4792159"/>
            <a:ext cx="6096000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 often visits his grandparents.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8711942-00FA-E5FD-DD78-77AA07427415}"/>
              </a:ext>
            </a:extLst>
          </p:cNvPr>
          <p:cNvSpPr txBox="1"/>
          <p:nvPr/>
        </p:nvSpPr>
        <p:spPr>
          <a:xfrm>
            <a:off x="836407" y="5349935"/>
            <a:ext cx="7131007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Linda always rides her bicycle to work.</a:t>
            </a:r>
            <a:endParaRPr lang="zh-CN" altLang="en-US" sz="260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29FCCD2-47AF-514F-92D7-5B1C4ADEB0DD}"/>
              </a:ext>
            </a:extLst>
          </p:cNvPr>
          <p:cNvSpPr txBox="1"/>
          <p:nvPr/>
        </p:nvSpPr>
        <p:spPr>
          <a:xfrm>
            <a:off x="836407" y="5908855"/>
            <a:ext cx="5114784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Mary never goes to school late.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38202"/>
            <a:ext cx="11485848" cy="453919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Lily. I’m from America. I live in New York. I know Beijing is very big and very famous. So I’m going to Beijing during this winter holiday. I’m going to visit Tian’anmen Square and the Great Wall. I like Chinese food. I want to go to the Chinese restaurants. My parents are going there with me. We want to go by airplane. I want you to be my friend. Can you be my Chinese pen friend?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64704"/>
            <a:ext cx="9478768" cy="7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Where’s Lily going?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Xi’an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D73D031-5A75-AC3C-D5F3-F09E762ED26E}"/>
              </a:ext>
            </a:extLst>
          </p:cNvPr>
          <p:cNvSpPr txBox="1"/>
          <p:nvPr/>
        </p:nvSpPr>
        <p:spPr>
          <a:xfrm>
            <a:off x="964708" y="965776"/>
            <a:ext cx="521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 txBox="1">
            <a:spLocks/>
          </p:cNvSpPr>
          <p:nvPr/>
        </p:nvSpPr>
        <p:spPr bwMode="auto">
          <a:xfrm>
            <a:off x="360854" y="339801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Where’s Lily from?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America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UK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3785467-90FC-D57D-85F6-03B9ABB250C1}"/>
              </a:ext>
            </a:extLst>
          </p:cNvPr>
          <p:cNvSpPr txBox="1"/>
          <p:nvPr/>
        </p:nvSpPr>
        <p:spPr>
          <a:xfrm>
            <a:off x="973673" y="3517828"/>
            <a:ext cx="369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737</Words>
  <Application>Microsoft Office PowerPoint</Application>
  <PresentationFormat>自定义</PresentationFormat>
  <Paragraphs>99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367</cp:revision>
  <dcterms:created xsi:type="dcterms:W3CDTF">2020-11-06T05:24:00Z</dcterms:created>
  <dcterms:modified xsi:type="dcterms:W3CDTF">2025-06-30T09:36:15Z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